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1A6FB24-68CC-4E7A-B509-CA02E0743F64}"/>
    <pc:docChg chg="custSel modSld">
      <pc:chgData name="Narelle Wheaton" userId="6e1b2b30-480e-4f91-806b-6735d5b9e446" providerId="ADAL" clId="{51A6FB24-68CC-4E7A-B509-CA02E0743F64}" dt="2023-07-27T07:52:51.485" v="25" actId="404"/>
      <pc:docMkLst>
        <pc:docMk/>
      </pc:docMkLst>
      <pc:sldChg chg="modSp mod">
        <pc:chgData name="Narelle Wheaton" userId="6e1b2b30-480e-4f91-806b-6735d5b9e446" providerId="ADAL" clId="{51A6FB24-68CC-4E7A-B509-CA02E0743F64}" dt="2023-07-27T07:52:24.886" v="15" actId="27636"/>
        <pc:sldMkLst>
          <pc:docMk/>
          <pc:sldMk cId="4268560597" sldId="256"/>
        </pc:sldMkLst>
        <pc:spChg chg="mod">
          <ac:chgData name="Narelle Wheaton" userId="6e1b2b30-480e-4f91-806b-6735d5b9e446" providerId="ADAL" clId="{51A6FB24-68CC-4E7A-B509-CA02E0743F64}" dt="2023-07-27T07:52:24.886" v="15" actId="27636"/>
          <ac:spMkLst>
            <pc:docMk/>
            <pc:sldMk cId="4268560597" sldId="256"/>
            <ac:spMk id="3" creationId="{BB09CF40-EE02-43DA-8D60-DE85B0799761}"/>
          </ac:spMkLst>
        </pc:spChg>
      </pc:sldChg>
      <pc:sldChg chg="modSp mod">
        <pc:chgData name="Narelle Wheaton" userId="6e1b2b30-480e-4f91-806b-6735d5b9e446" providerId="ADAL" clId="{51A6FB24-68CC-4E7A-B509-CA02E0743F64}" dt="2023-07-27T07:52:37.360" v="20" actId="1076"/>
        <pc:sldMkLst>
          <pc:docMk/>
          <pc:sldMk cId="2186748912" sldId="257"/>
        </pc:sldMkLst>
        <pc:spChg chg="mod">
          <ac:chgData name="Narelle Wheaton" userId="6e1b2b30-480e-4f91-806b-6735d5b9e446" providerId="ADAL" clId="{51A6FB24-68CC-4E7A-B509-CA02E0743F64}" dt="2023-07-27T07:52:37.360" v="20" actId="1076"/>
          <ac:spMkLst>
            <pc:docMk/>
            <pc:sldMk cId="2186748912" sldId="257"/>
            <ac:spMk id="3" creationId="{BB09CF40-EE02-43DA-8D60-DE85B0799761}"/>
          </ac:spMkLst>
        </pc:spChg>
      </pc:sldChg>
      <pc:sldChg chg="modSp mod">
        <pc:chgData name="Narelle Wheaton" userId="6e1b2b30-480e-4f91-806b-6735d5b9e446" providerId="ADAL" clId="{51A6FB24-68CC-4E7A-B509-CA02E0743F64}" dt="2023-07-27T07:52:42.773" v="22" actId="1076"/>
        <pc:sldMkLst>
          <pc:docMk/>
          <pc:sldMk cId="1270989514" sldId="258"/>
        </pc:sldMkLst>
        <pc:spChg chg="mod">
          <ac:chgData name="Narelle Wheaton" userId="6e1b2b30-480e-4f91-806b-6735d5b9e446" providerId="ADAL" clId="{51A6FB24-68CC-4E7A-B509-CA02E0743F64}" dt="2023-07-27T07:52:42.773" v="22" actId="1076"/>
          <ac:spMkLst>
            <pc:docMk/>
            <pc:sldMk cId="1270989514" sldId="258"/>
            <ac:spMk id="3" creationId="{BB09CF40-EE02-43DA-8D60-DE85B0799761}"/>
          </ac:spMkLst>
        </pc:spChg>
      </pc:sldChg>
      <pc:sldChg chg="modSp mod">
        <pc:chgData name="Narelle Wheaton" userId="6e1b2b30-480e-4f91-806b-6735d5b9e446" providerId="ADAL" clId="{51A6FB24-68CC-4E7A-B509-CA02E0743F64}" dt="2023-07-27T07:52:51.485" v="25" actId="404"/>
        <pc:sldMkLst>
          <pc:docMk/>
          <pc:sldMk cId="285566699" sldId="259"/>
        </pc:sldMkLst>
        <pc:spChg chg="mod">
          <ac:chgData name="Narelle Wheaton" userId="6e1b2b30-480e-4f91-806b-6735d5b9e446" providerId="ADAL" clId="{51A6FB24-68CC-4E7A-B509-CA02E0743F64}" dt="2023-07-27T07:52:51.485" v="25" actId="404"/>
          <ac:spMkLst>
            <pc:docMk/>
            <pc:sldMk cId="285566699" sldId="259"/>
            <ac:spMk id="3" creationId="{BB09CF40-EE02-43DA-8D60-DE85B07997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FA749-3760-4163-B289-D90FC15FFA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164153-3CC6-48F0-A3A4-4BEDDB3AA2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35124-9468-46FB-9E17-2B1AB9410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62282-6D80-4AB0-B47E-4D4B58C4C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453F-3736-4FE5-A360-3C598361C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194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E04E3-6773-41E6-9C72-03E3A432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0C4A93-682A-440E-99CD-2132CF0374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B05856-5EF6-47B9-992C-0A8808B32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119BF3-B455-4662-8CC4-3105B9825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DD8D10-FB32-40B7-90D0-DC948DAA0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8777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EF65CE-5694-4344-A9F2-B6FE7AED3C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ECBFC8-71BE-4B2A-9332-FDF8244AB7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43412-A70C-4841-B715-CBE907324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8FDBA-75A5-4E56-A7D5-BC404BD20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47315A-A75A-4BC5-9039-87853F8BE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0868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4CD4C-7C70-4BF6-A6DF-8D6EA9D56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C4687-F9EB-422C-ADDD-E0A7D6509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B7857-E783-40B3-B675-B1FFE88F9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6DD78A-1FDA-41C9-B192-0828E7936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8104D-5F64-4613-846F-A0B90EBE7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9452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78210-0A0F-4424-830F-833F483BC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FAF98-A1B8-40AE-8498-7FB701D36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FCE7B3-1B63-4A23-A331-305E942FF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A2C45-D09D-41EC-88EC-C9B5DF4DE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C9072-15A9-4A19-BB91-01332C777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282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0B727-E60E-438C-A7C1-EF92D731E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7D91D-4001-49E0-A53A-6697ACC1E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88EDAE-287F-4616-8CE5-D67346E60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6802FC-FC75-4831-8585-A84DEF370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C2E293-A0BD-4D05-AC3A-811062164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BDC181-09E6-4F33-8283-1EA837FBF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9759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279A1-8ADC-4C84-970B-22EDE9FCA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4EDC7A-6AE2-4655-9DCE-D0CEB789E4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BAC26C-31ED-405B-A6A7-8B53FFDC4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3A1044-E6DF-4B21-B739-69A242B69D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1146A0-BFA7-4581-99C1-9FC4254608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0FDEF0-2851-4BF3-AF22-97DEC62DA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9C604B-4284-4FD9-A127-74B351145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6A4754-D2BD-4DF6-B1D9-ECCC7F324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6199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09305-E64B-4FF5-B3F0-88904957F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850D4F-6B63-459F-A2F8-A9810787B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C8DA92-CA54-4F8B-99A7-DFB88CB1E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BBB27-DF2D-481A-A50E-863C12C65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8127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6972A3-5E2B-422C-B911-265D6C01C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10BA2B-C260-4AED-AD38-40BD60A11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E4506E-92F0-49D2-9D95-A39C9BD88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1655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B4032-3418-46F2-8EAB-C78307C34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C8C792-C855-4CEC-9E87-9E28A2F642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AD701C-A245-44D4-9673-61B3F68267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9F4577-1A18-45F2-BC7B-E7F670FB4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8519D9-D60A-4765-964E-E35DCD7D0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EDBBF-6279-4F36-A1D1-89F6402D4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9900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3D824-357D-409D-9A45-5D10AE542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6D4079-B48A-4D18-A636-4D7DE5E37E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FD367-D35B-440D-9DC2-486A56B277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6E8F28-BB1D-40B6-B48C-B3731EA08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F7E0B6-72E0-42CA-AFC5-08AB168FE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31640A-7A5D-442D-ACA3-79BC0D299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35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3D2003-3176-4291-9592-17BD36A64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3EFD59-D81A-4442-A562-C04A40544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DED582-CD3A-4ED2-9A63-A1450DEDE0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D6B8F-4E10-4416-80AE-C2712B2E5B8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85A39-6052-4911-9349-71345BC95C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5EEC2-3C55-43EB-B53A-4835F7A62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02242-2539-4D43-B701-B447D84ED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5026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09CF40-EE02-43DA-8D60-DE85B0799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2693"/>
            <a:ext cx="9144000" cy="408049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What wondrous gifts are in my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body intellect and will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time and place to think and plan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to employ my every skill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great Creator's power to bless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silent worship I confess</a:t>
            </a:r>
          </a:p>
        </p:txBody>
      </p:sp>
    </p:spTree>
    <p:extLst>
      <p:ext uri="{BB962C8B-B14F-4D97-AF65-F5344CB8AC3E}">
        <p14:creationId xmlns:p14="http://schemas.microsoft.com/office/powerpoint/2010/main" val="4268560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09CF40-EE02-43DA-8D60-DE85B0799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5093"/>
            <a:ext cx="9144000" cy="384781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holy Jesu come from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blend my wakening thought with Thine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found amid the fields and hills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Deep secrets of the flower and 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the quiet Temple heard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eager mind the sacred Word</a:t>
            </a:r>
          </a:p>
        </p:txBody>
      </p:sp>
    </p:spTree>
    <p:extLst>
      <p:ext uri="{BB962C8B-B14F-4D97-AF65-F5344CB8AC3E}">
        <p14:creationId xmlns:p14="http://schemas.microsoft.com/office/powerpoint/2010/main" val="2186748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09CF40-EE02-43DA-8D60-DE85B0799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8658"/>
            <a:ext cx="9144000" cy="4380684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Jesu Master teach me 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various energies to use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would be humbly questioning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any gleam of light refuse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 at last with glad surprise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share the virtue of the wise</a:t>
            </a:r>
          </a:p>
        </p:txBody>
      </p:sp>
    </p:spTree>
    <p:extLst>
      <p:ext uri="{BB962C8B-B14F-4D97-AF65-F5344CB8AC3E}">
        <p14:creationId xmlns:p14="http://schemas.microsoft.com/office/powerpoint/2010/main" val="1270989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B09CF40-EE02-43DA-8D60-DE85B0799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9580"/>
            <a:ext cx="9144000" cy="368888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3600" b="0" i="0" dirty="0">
                <a:solidFill>
                  <a:schemeClr val="bg1"/>
                </a:solidFill>
                <a:effectLst/>
              </a:rPr>
              <a:t>The grandeur of the universe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In </a:t>
            </a:r>
            <a:r>
              <a:rPr lang="en-US" sz="3600" b="0" i="0" dirty="0" err="1">
                <a:solidFill>
                  <a:schemeClr val="bg1"/>
                </a:solidFill>
                <a:effectLst/>
              </a:rPr>
              <a:t>aweful</a:t>
            </a:r>
            <a:r>
              <a:rPr lang="en-US" sz="3600" b="0" i="0" dirty="0">
                <a:solidFill>
                  <a:schemeClr val="bg1"/>
                </a:solidFill>
                <a:effectLst/>
              </a:rPr>
              <a:t> majesty unfolds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And far beyond our keenest sight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Are mysteries no man beholds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Still God whose might must yet appear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In Thee O Jesus cometh near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78CDA1-257B-4D3D-AC21-C2CD6367F7CB}"/>
              </a:ext>
            </a:extLst>
          </p:cNvPr>
          <p:cNvSpPr txBox="1"/>
          <p:nvPr/>
        </p:nvSpPr>
        <p:spPr>
          <a:xfrm>
            <a:off x="190500" y="5737563"/>
            <a:ext cx="43148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3320394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Catherine Elizabeth Cain Baird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285566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221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2022-06-20T03:51:22Z</dcterms:created>
  <dcterms:modified xsi:type="dcterms:W3CDTF">2023-07-27T07:53:01Z</dcterms:modified>
</cp:coreProperties>
</file>